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6"/>
  </p:notesMasterIdLst>
  <p:handoutMasterIdLst>
    <p:handoutMasterId r:id="rId7"/>
  </p:handoutMasterIdLst>
  <p:sldIdLst>
    <p:sldId id="53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F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95226" autoAdjust="0"/>
  </p:normalViewPr>
  <p:slideViewPr>
    <p:cSldViewPr snapToGrid="0">
      <p:cViewPr varScale="1">
        <p:scale>
          <a:sx n="109" d="100"/>
          <a:sy n="109" d="100"/>
        </p:scale>
        <p:origin x="7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D13E5-4CEC-3A4A-8E5D-AFCEE7512EEC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7/10/2021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5400" b="0" i="0" spc="10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322" y="238893"/>
            <a:ext cx="10336281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600" b="0" i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46704"/>
            <a:ext cx="10156677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6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154106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0852" y="1676248"/>
            <a:ext cx="4827178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44348" y="1676248"/>
            <a:ext cx="4764829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229799"/>
            <a:ext cx="4827178" cy="2644125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229799"/>
            <a:ext cx="4756241" cy="2644125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154106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273639"/>
            <a:ext cx="10259471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6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09372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1454769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1953759"/>
            <a:ext cx="3036477" cy="292879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1454769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1953759"/>
            <a:ext cx="3050628" cy="292879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1454769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1953759"/>
            <a:ext cx="3036477" cy="292879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09372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09372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14926"/>
            <a:ext cx="8481902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6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2090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1837396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146649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022338"/>
            <a:ext cx="4838700" cy="63675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2651434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4383124"/>
            <a:ext cx="4838700" cy="1810642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3827489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1837396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146649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022338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2651434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065" y="2173658"/>
            <a:ext cx="5323936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2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0" i="0" spc="50" baseline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567" y="561411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6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499" y="14755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1662944"/>
            <a:ext cx="4572001" cy="370513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0" i="0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086928"/>
            <a:ext cx="10352810" cy="52452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378731"/>
            <a:ext cx="1034128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0" i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75057"/>
            <a:ext cx="10275477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600" b="0" i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1138688"/>
            <a:ext cx="10287000" cy="5193532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12046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1" y="1613140"/>
            <a:ext cx="8427493" cy="4615132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789606" y="89580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7156568" y="0"/>
            <a:ext cx="5035429" cy="2794958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262" y="836840"/>
            <a:ext cx="7532277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600" b="0" i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1043796"/>
            <a:ext cx="10382250" cy="5141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6"/>
            <a:ext cx="10401300" cy="575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2500" y="6349711"/>
            <a:ext cx="1825206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LSS4Students LLC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1510" y="6369048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94" r:id="rId7"/>
    <p:sldLayoutId id="2147483675" r:id="rId8"/>
    <p:sldLayoutId id="2147483676" r:id="rId9"/>
    <p:sldLayoutId id="2147483677" r:id="rId10"/>
    <p:sldLayoutId id="2147483685" r:id="rId11"/>
    <p:sldLayoutId id="2147483688" r:id="rId12"/>
    <p:sldLayoutId id="2147483692" r:id="rId13"/>
    <p:sldLayoutId id="2147483682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 spc="100" baseline="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2021 LSS4Students LLC</a:t>
            </a:r>
            <a:endParaRPr lang="en-US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</a:t>
            </a:fld>
            <a:endParaRPr lang="en-US" dirty="0">
              <a:latin typeface="+mn-lt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964828"/>
              </p:ext>
            </p:extLst>
          </p:nvPr>
        </p:nvGraphicFramePr>
        <p:xfrm>
          <a:off x="571500" y="1990045"/>
          <a:ext cx="10902462" cy="3116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3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9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3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0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5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336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EXTERNAL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effectLst/>
                        </a:rPr>
                        <a:t>       </a:t>
                      </a:r>
                      <a:r>
                        <a:rPr lang="en-US" sz="1100" b="1" u="none" strike="noStrike" dirty="0">
                          <a:effectLst/>
                        </a:rPr>
                        <a:t>INTERNAL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E0F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effectLst/>
                        </a:rPr>
                        <a:t>OTHER STAKEHOLDERS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Direct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Secondary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Indirect</a:t>
                      </a: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Internal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E0F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Other Stakeholders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rgbClr val="E0FA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rgbClr val="E0FA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rgbClr val="E0FA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rgbClr val="E0FA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VOC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VOC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VOC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VOC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E0F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VOC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rgbClr val="E0FA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rgbClr val="E0FA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rgbClr val="E0FA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71500" y="949420"/>
            <a:ext cx="10902462" cy="338554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</a:rPr>
              <a:t>List YOUR PRODUCT OR SERVICE: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EFDF8F-0D3A-4875-924D-E3290366F31E}"/>
              </a:ext>
            </a:extLst>
          </p:cNvPr>
          <p:cNvSpPr txBox="1"/>
          <p:nvPr/>
        </p:nvSpPr>
        <p:spPr>
          <a:xfrm>
            <a:off x="492369" y="5723914"/>
            <a:ext cx="5530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VOC - Voice Of the Customer (what the customers want)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495FA6-4AED-45F6-AD2D-B4105B08426C}"/>
              </a:ext>
            </a:extLst>
          </p:cNvPr>
          <p:cNvSpPr txBox="1"/>
          <p:nvPr/>
        </p:nvSpPr>
        <p:spPr>
          <a:xfrm>
            <a:off x="571500" y="1452086"/>
            <a:ext cx="10902462" cy="338554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</a:rPr>
              <a:t>List various types of customers and what they want (VOC) in the Table below: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6F2C9E-D274-4695-86DC-15A7BD5C9C51}"/>
              </a:ext>
            </a:extLst>
          </p:cNvPr>
          <p:cNvSpPr txBox="1"/>
          <p:nvPr/>
        </p:nvSpPr>
        <p:spPr>
          <a:xfrm>
            <a:off x="571500" y="360582"/>
            <a:ext cx="5213838" cy="338554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</a:rPr>
              <a:t>BO Exercise: Who are the customers and what they want?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761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SS4Students_Presentation_2021_v1.0.potx" id="{ED0A76AF-F2B6-4B6F-A4B0-B3B21134CE5E}" vid="{D4014047-7A1F-4986-BFE1-DF3FFA268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EC1AB0-9704-404D-B6D3-819D938AC55B}">
  <ds:schemaRefs>
    <ds:schemaRef ds:uri="http://purl.org/dc/elements/1.1/"/>
    <ds:schemaRef ds:uri="http://www.w3.org/XML/1998/namespace"/>
    <ds:schemaRef ds:uri="16c05727-aa75-4e4a-9b5f-8a80a1165891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1678</TotalTime>
  <Words>111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Wingdings</vt:lpstr>
      <vt:lpstr>Theme1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Review</dc:title>
  <dc:creator>Jonathan Lane</dc:creator>
  <cp:lastModifiedBy>peria regupathy</cp:lastModifiedBy>
  <cp:revision>114</cp:revision>
  <dcterms:created xsi:type="dcterms:W3CDTF">2021-01-25T00:16:20Z</dcterms:created>
  <dcterms:modified xsi:type="dcterms:W3CDTF">2021-07-11T00:21:24Z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