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5" r:id="rId1"/>
  </p:sldMasterIdLst>
  <p:notesMasterIdLst>
    <p:notesMasterId r:id="rId4"/>
  </p:notesMasterIdLst>
  <p:handoutMasterIdLst>
    <p:handoutMasterId r:id="rId5"/>
  </p:handoutMasterIdLst>
  <p:sldIdLst>
    <p:sldId id="505" r:id="rId2"/>
    <p:sldId id="506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ria regupathy" initials="pr" lastIdx="1" clrIdx="0">
    <p:extLst>
      <p:ext uri="{19B8F6BF-5375-455C-9EA6-DF929625EA0E}">
        <p15:presenceInfo xmlns:p15="http://schemas.microsoft.com/office/powerpoint/2012/main" userId="46b82e878924165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FF"/>
    <a:srgbClr val="3D20EE"/>
    <a:srgbClr val="FFFFCC"/>
    <a:srgbClr val="009A46"/>
    <a:srgbClr val="3B66EF"/>
    <a:srgbClr val="F1D8D7"/>
    <a:srgbClr val="E8BFBE"/>
    <a:srgbClr val="FFA18B"/>
    <a:srgbClr val="5847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26" autoAdjust="0"/>
    <p:restoredTop sz="86385" autoAdjust="0"/>
  </p:normalViewPr>
  <p:slideViewPr>
    <p:cSldViewPr snapToGrid="0" snapToObjects="1">
      <p:cViewPr varScale="1">
        <p:scale>
          <a:sx n="94" d="100"/>
          <a:sy n="94" d="100"/>
        </p:scale>
        <p:origin x="2292" y="90"/>
      </p:cViewPr>
      <p:guideLst/>
    </p:cSldViewPr>
  </p:slideViewPr>
  <p:outlineViewPr>
    <p:cViewPr>
      <p:scale>
        <a:sx n="33" d="100"/>
        <a:sy n="33" d="100"/>
      </p:scale>
      <p:origin x="0" y="-1425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>
      <p:cViewPr varScale="1">
        <p:scale>
          <a:sx n="92" d="100"/>
          <a:sy n="92" d="100"/>
        </p:scale>
        <p:origin x="2964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735" cy="466088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081" y="1"/>
            <a:ext cx="3037735" cy="466088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fld id="{999C0F88-7EE8-43DD-8265-1726B74FF917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312"/>
            <a:ext cx="3037735" cy="466088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081" y="8830312"/>
            <a:ext cx="3037735" cy="466088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fld id="{1AFA0FD1-3EE3-48AA-B8B3-47F48917B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5602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37735" cy="466088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082" y="2"/>
            <a:ext cx="3037735" cy="466088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r">
              <a:defRPr sz="1200"/>
            </a:lvl1pPr>
          </a:lstStyle>
          <a:p>
            <a:fld id="{8C0A2819-6E25-4021-851A-0E310DB3E113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85" tIns="45642" rIns="91285" bIns="4564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06" y="4473813"/>
            <a:ext cx="5609588" cy="3660537"/>
          </a:xfrm>
          <a:prstGeom prst="rect">
            <a:avLst/>
          </a:prstGeom>
        </p:spPr>
        <p:txBody>
          <a:bodyPr vert="horz" lIns="91285" tIns="45642" rIns="91285" bIns="4564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30312"/>
            <a:ext cx="3037735" cy="466088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082" y="8830312"/>
            <a:ext cx="3037735" cy="466088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r">
              <a:defRPr sz="1200"/>
            </a:lvl1pPr>
          </a:lstStyle>
          <a:p>
            <a:fld id="{3C632C83-916E-4F4B-B249-EE71006AE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396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40CC1-125F-4726-A4A0-03AA3F9D3D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C8DFEC-5501-4FF1-B16E-6E27ECB2B5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6A995B-F417-43B5-BCF9-836440333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779AE-30F7-41D4-A676-FE7620403533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DA27FC-0E34-4BAD-B309-028C67FE5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499525-86E3-4B5A-8160-FBB16EA98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91697-039B-4C38-A5FE-D671F639A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611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0B9DA-4D7C-4BBC-B798-55CE04B2E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7320D6-9725-40F1-B816-CE3B1328A2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8DB631-DD79-425B-844E-F8EB2CF2C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779AE-30F7-41D4-A676-FE7620403533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A886CB-30D1-4EA6-A29D-A5A900111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A62B10-D1E6-44E4-9AF5-14C14A2E6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91697-039B-4C38-A5FE-D671F639A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065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8FA1E5-AC27-4551-A038-827D12FB34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8F5CDE-620B-40E6-90D2-F228E8FE57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D04891-34A5-4877-90E5-3EBD2B31D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779AE-30F7-41D4-A676-FE7620403533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B58B22-4D8A-406B-B2E5-590F693A2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056683-A405-4543-90E4-AF0D693C5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91697-039B-4C38-A5FE-D671F639A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539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F85F2-056D-43F4-A760-78D501CD0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E0C52-D907-459A-9757-ED76E21786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505C66-A928-4D96-B96A-4F0483C7C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779AE-30F7-41D4-A676-FE7620403533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D3ED33-89FD-4B92-A775-CBF40FE66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62083B-4E46-4ED9-AA1B-273A5B0C0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91697-039B-4C38-A5FE-D671F639A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145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90B09-B51E-47C9-9D88-D5A0AD9BA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A0E86C-5DE0-4E86-B500-4B5C73D00F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48C40A-E893-46F8-9466-8E7839C4C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779AE-30F7-41D4-A676-FE7620403533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520700-F005-43D9-BD2C-F7E442F2B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BD48F4-EED0-4B8D-8579-85C167EBB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91697-039B-4C38-A5FE-D671F639A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297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86937-3ABC-4650-95F7-9FD09A4F4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68653-82E3-4450-BC18-1A4E2D83D0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A8AE83-D72A-41AD-8FE3-8E3F3A2787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D70385-92A3-4C4A-A74E-59FC1692A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779AE-30F7-41D4-A676-FE7620403533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536253-013C-450F-98F1-1818CA5B8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F0295E-AD6E-42FC-BDCD-9AFF8CB8B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91697-039B-4C38-A5FE-D671F639A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562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C87E9-5924-4B4B-BEC1-B8D9389FF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F2ABD5-54AA-47AE-9617-9E8E6D20F7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552E7A-9F21-4A81-BE98-C54BBEA695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6DB95C-30FE-4C0B-AE32-3A84B8D966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1A306A-201D-4A77-BB9A-F4236C7183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EDD59C-1B12-4D55-A22C-04CBE3F9E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779AE-30F7-41D4-A676-FE7620403533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6B57B4-A044-41AF-8A0C-D84CD88F0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76A6E4-21B1-43E4-AD56-E0D313636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91697-039B-4C38-A5FE-D671F639A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246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66FA3-0D1A-4576-986D-BD910C507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FCCDBF-4DA7-4DC5-8344-1337AF9BF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779AE-30F7-41D4-A676-FE7620403533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A7AAFA-B3B5-42A8-9F37-6593AB2D4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A7C9A5-A6C6-4EA3-BAA6-B2D2E7D1B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91697-039B-4C38-A5FE-D671F639A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959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58856C-CE67-481F-9AF0-69540C46A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779AE-30F7-41D4-A676-FE7620403533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4A2FF7-6E28-4353-BA18-EA9C0AC30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4D10B7-3BF8-42FD-AFEE-B2AD965D2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91697-039B-4C38-A5FE-D671F639A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820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3700F-7FB7-4F4F-8331-0FF828ED2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485B1-FD29-4326-A520-D187B3BCD4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53F82E-0C38-4DAA-AF3F-12655C5594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B35034-83A5-43AD-9FA0-81874C352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779AE-30F7-41D4-A676-FE7620403533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838483-168C-4160-936A-78FC71B8A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B8D4E2-B1C1-4779-BA23-262EF3C4D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91697-039B-4C38-A5FE-D671F639A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308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B1F84-D22F-4210-9CA8-804989A3B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29FC67-7BDC-4C43-96A7-947E89C774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405D34-0403-4F7D-A6EC-44F636983D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CF1822-650F-474B-A7B5-CC1AEC1EE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779AE-30F7-41D4-A676-FE7620403533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435DDC-3D6C-4C18-A82F-0621E9B9E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62B121-8E0D-4127-BD03-8FFCA2F42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91697-039B-4C38-A5FE-D671F639A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637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1E4FB3-428D-4374-BB40-5563ED1EE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28C3FB-7B20-4B1C-B12C-ED20DFF09B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CD7CB4-9D59-4543-AB77-514216D782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779AE-30F7-41D4-A676-FE7620403533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932ECA-88A3-4B74-9388-D9C081899A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BF9875-14B8-4D1E-BF38-DFE47B0292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91697-039B-4C38-A5FE-D671F639A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626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9507E68-3EB5-43C7-98FC-373496FDA02A}"/>
              </a:ext>
            </a:extLst>
          </p:cNvPr>
          <p:cNvCxnSpPr>
            <a:cxnSpLocks/>
          </p:cNvCxnSpPr>
          <p:nvPr/>
        </p:nvCxnSpPr>
        <p:spPr>
          <a:xfrm>
            <a:off x="408940" y="1513840"/>
            <a:ext cx="8300720" cy="0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A6A1788-4911-4C10-82A2-4EA7DD03A76C}"/>
              </a:ext>
            </a:extLst>
          </p:cNvPr>
          <p:cNvCxnSpPr>
            <a:cxnSpLocks/>
          </p:cNvCxnSpPr>
          <p:nvPr/>
        </p:nvCxnSpPr>
        <p:spPr>
          <a:xfrm>
            <a:off x="439420" y="2722880"/>
            <a:ext cx="8300720" cy="0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43B7B1D-358C-4D1C-8736-27050A8A934E}"/>
              </a:ext>
            </a:extLst>
          </p:cNvPr>
          <p:cNvCxnSpPr>
            <a:cxnSpLocks/>
          </p:cNvCxnSpPr>
          <p:nvPr/>
        </p:nvCxnSpPr>
        <p:spPr>
          <a:xfrm>
            <a:off x="408940" y="3972560"/>
            <a:ext cx="8300720" cy="0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C904F48-3BEF-48EC-947A-2845C47029E5}"/>
              </a:ext>
            </a:extLst>
          </p:cNvPr>
          <p:cNvCxnSpPr>
            <a:cxnSpLocks/>
          </p:cNvCxnSpPr>
          <p:nvPr/>
        </p:nvCxnSpPr>
        <p:spPr>
          <a:xfrm>
            <a:off x="408940" y="5212080"/>
            <a:ext cx="8300720" cy="0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D014D72-9994-4630-9357-F90B3D0DD6B3}"/>
              </a:ext>
            </a:extLst>
          </p:cNvPr>
          <p:cNvCxnSpPr>
            <a:cxnSpLocks/>
          </p:cNvCxnSpPr>
          <p:nvPr/>
        </p:nvCxnSpPr>
        <p:spPr>
          <a:xfrm>
            <a:off x="408940" y="6410960"/>
            <a:ext cx="8300720" cy="0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31C277B-DB7E-4C0F-92F8-9C201FA4C975}"/>
              </a:ext>
            </a:extLst>
          </p:cNvPr>
          <p:cNvCxnSpPr>
            <a:cxnSpLocks/>
          </p:cNvCxnSpPr>
          <p:nvPr/>
        </p:nvCxnSpPr>
        <p:spPr>
          <a:xfrm>
            <a:off x="1706880" y="111760"/>
            <a:ext cx="0" cy="6339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E24C74E-6779-4D25-943A-8C69D613FB84}"/>
              </a:ext>
            </a:extLst>
          </p:cNvPr>
          <p:cNvCxnSpPr/>
          <p:nvPr/>
        </p:nvCxnSpPr>
        <p:spPr>
          <a:xfrm>
            <a:off x="396240" y="396240"/>
            <a:ext cx="8300720" cy="0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0265C1BB-CEBA-4A7A-AD6E-B5AEE030C0F2}"/>
              </a:ext>
            </a:extLst>
          </p:cNvPr>
          <p:cNvSpPr txBox="1"/>
          <p:nvPr/>
        </p:nvSpPr>
        <p:spPr>
          <a:xfrm>
            <a:off x="599440" y="60960"/>
            <a:ext cx="1026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Role</a:t>
            </a:r>
          </a:p>
        </p:txBody>
      </p:sp>
      <p:sp>
        <p:nvSpPr>
          <p:cNvPr id="18" name="Footer Placeholder 1">
            <a:extLst>
              <a:ext uri="{FF2B5EF4-FFF2-40B4-BE49-F238E27FC236}">
                <a16:creationId xmlns:a16="http://schemas.microsoft.com/office/drawing/2014/main" id="{98A2FEA1-17DF-4EAE-9B7C-92F102D64A7F}"/>
              </a:ext>
            </a:extLst>
          </p:cNvPr>
          <p:cNvSpPr txBox="1">
            <a:spLocks/>
          </p:cNvSpPr>
          <p:nvPr/>
        </p:nvSpPr>
        <p:spPr>
          <a:xfrm>
            <a:off x="281940" y="6482080"/>
            <a:ext cx="1825206" cy="2476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© 2021 LSS4Students LLC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A45203D-B08C-4771-8B83-EA122D8CE3A7}"/>
              </a:ext>
            </a:extLst>
          </p:cNvPr>
          <p:cNvSpPr txBox="1"/>
          <p:nvPr/>
        </p:nvSpPr>
        <p:spPr>
          <a:xfrm>
            <a:off x="1981200" y="549702"/>
            <a:ext cx="1666240" cy="830997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FC19C93-FAC1-4DA7-8680-52A3E29541B9}"/>
              </a:ext>
            </a:extLst>
          </p:cNvPr>
          <p:cNvSpPr txBox="1"/>
          <p:nvPr/>
        </p:nvSpPr>
        <p:spPr>
          <a:xfrm>
            <a:off x="1981200" y="1748581"/>
            <a:ext cx="1666240" cy="830997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23" name="Diamond 22">
            <a:extLst>
              <a:ext uri="{FF2B5EF4-FFF2-40B4-BE49-F238E27FC236}">
                <a16:creationId xmlns:a16="http://schemas.microsoft.com/office/drawing/2014/main" id="{2FDDC40F-2E82-4A2C-80BE-7744DACAB97F}"/>
              </a:ext>
            </a:extLst>
          </p:cNvPr>
          <p:cNvSpPr/>
          <p:nvPr/>
        </p:nvSpPr>
        <p:spPr>
          <a:xfrm>
            <a:off x="4486910" y="450990"/>
            <a:ext cx="1473200" cy="998319"/>
          </a:xfrm>
          <a:prstGeom prst="diamond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E669FBBA-CF71-4A7F-AD92-E4EE04DB840A}"/>
              </a:ext>
            </a:extLst>
          </p:cNvPr>
          <p:cNvCxnSpPr>
            <a:stCxn id="19" idx="3"/>
            <a:endCxn id="23" idx="1"/>
          </p:cNvCxnSpPr>
          <p:nvPr/>
        </p:nvCxnSpPr>
        <p:spPr>
          <a:xfrm flipV="1">
            <a:off x="3647440" y="950150"/>
            <a:ext cx="839470" cy="150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or: Elbow 27">
            <a:extLst>
              <a:ext uri="{FF2B5EF4-FFF2-40B4-BE49-F238E27FC236}">
                <a16:creationId xmlns:a16="http://schemas.microsoft.com/office/drawing/2014/main" id="{3344AE6D-DC5B-4F2C-A830-47F5D7A27A14}"/>
              </a:ext>
            </a:extLst>
          </p:cNvPr>
          <p:cNvCxnSpPr>
            <a:stCxn id="23" idx="2"/>
            <a:endCxn id="20" idx="3"/>
          </p:cNvCxnSpPr>
          <p:nvPr/>
        </p:nvCxnSpPr>
        <p:spPr>
          <a:xfrm rot="5400000">
            <a:off x="4078090" y="1018659"/>
            <a:ext cx="714771" cy="157607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C7DEF4EE-69D5-4A14-B685-3EF99AF7BBBC}"/>
              </a:ext>
            </a:extLst>
          </p:cNvPr>
          <p:cNvSpPr txBox="1"/>
          <p:nvPr/>
        </p:nvSpPr>
        <p:spPr>
          <a:xfrm>
            <a:off x="4196080" y="2947462"/>
            <a:ext cx="1666240" cy="830997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</p:txBody>
      </p:sp>
      <p:cxnSp>
        <p:nvCxnSpPr>
          <p:cNvPr id="31" name="Connector: Elbow 30">
            <a:extLst>
              <a:ext uri="{FF2B5EF4-FFF2-40B4-BE49-F238E27FC236}">
                <a16:creationId xmlns:a16="http://schemas.microsoft.com/office/drawing/2014/main" id="{47EEA78A-DCD6-4A83-A780-2442C980B81B}"/>
              </a:ext>
            </a:extLst>
          </p:cNvPr>
          <p:cNvCxnSpPr>
            <a:cxnSpLocks/>
            <a:stCxn id="23" idx="3"/>
            <a:endCxn id="29" idx="3"/>
          </p:cNvCxnSpPr>
          <p:nvPr/>
        </p:nvCxnSpPr>
        <p:spPr>
          <a:xfrm flipH="1">
            <a:off x="5862320" y="950150"/>
            <a:ext cx="97790" cy="2413341"/>
          </a:xfrm>
          <a:prstGeom prst="bentConnector3">
            <a:avLst>
              <a:gd name="adj1" fmla="val -23376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F7A00705-D8AD-4DCE-A134-1E5527559F13}"/>
              </a:ext>
            </a:extLst>
          </p:cNvPr>
          <p:cNvSpPr txBox="1"/>
          <p:nvPr/>
        </p:nvSpPr>
        <p:spPr>
          <a:xfrm>
            <a:off x="4196080" y="4197141"/>
            <a:ext cx="1666240" cy="830997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A2FB6A70-71B2-4447-A0BD-32F0D0CDC61D}"/>
              </a:ext>
            </a:extLst>
          </p:cNvPr>
          <p:cNvCxnSpPr>
            <a:stCxn id="29" idx="2"/>
            <a:endCxn id="32" idx="0"/>
          </p:cNvCxnSpPr>
          <p:nvPr/>
        </p:nvCxnSpPr>
        <p:spPr>
          <a:xfrm>
            <a:off x="5029200" y="3778459"/>
            <a:ext cx="0" cy="4186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50A2FBC7-7718-4A07-9FAE-6827481EDAD9}"/>
              </a:ext>
            </a:extLst>
          </p:cNvPr>
          <p:cNvSpPr txBox="1"/>
          <p:nvPr/>
        </p:nvSpPr>
        <p:spPr>
          <a:xfrm>
            <a:off x="327660" y="5475178"/>
            <a:ext cx="1262377" cy="584775"/>
          </a:xfrm>
          <a:prstGeom prst="rect">
            <a:avLst/>
          </a:prstGeom>
          <a:noFill/>
          <a:ln w="9525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endParaRPr lang="en-US" sz="1600" dirty="0"/>
          </a:p>
          <a:p>
            <a:endParaRPr lang="en-US" sz="160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E6E78A3-5281-48F7-978C-E6D88FD59931}"/>
              </a:ext>
            </a:extLst>
          </p:cNvPr>
          <p:cNvSpPr txBox="1"/>
          <p:nvPr/>
        </p:nvSpPr>
        <p:spPr>
          <a:xfrm>
            <a:off x="327660" y="689732"/>
            <a:ext cx="1262377" cy="584775"/>
          </a:xfrm>
          <a:prstGeom prst="rect">
            <a:avLst/>
          </a:prstGeom>
          <a:noFill/>
          <a:ln w="9525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endParaRPr lang="en-US" sz="1600" dirty="0"/>
          </a:p>
          <a:p>
            <a:endParaRPr lang="en-US" sz="1600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632196A-8108-48BA-9186-85FE2C34F90B}"/>
              </a:ext>
            </a:extLst>
          </p:cNvPr>
          <p:cNvSpPr txBox="1"/>
          <p:nvPr/>
        </p:nvSpPr>
        <p:spPr>
          <a:xfrm>
            <a:off x="327660" y="1898858"/>
            <a:ext cx="1262377" cy="584775"/>
          </a:xfrm>
          <a:prstGeom prst="rect">
            <a:avLst/>
          </a:prstGeom>
          <a:noFill/>
          <a:ln w="9525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endParaRPr lang="en-US" sz="1600" dirty="0"/>
          </a:p>
          <a:p>
            <a:endParaRPr lang="en-US" sz="1600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A42E462-03E3-4CD1-BDE2-5A3E80059C15}"/>
              </a:ext>
            </a:extLst>
          </p:cNvPr>
          <p:cNvSpPr txBox="1"/>
          <p:nvPr/>
        </p:nvSpPr>
        <p:spPr>
          <a:xfrm>
            <a:off x="327660" y="3059838"/>
            <a:ext cx="1262377" cy="584775"/>
          </a:xfrm>
          <a:prstGeom prst="rect">
            <a:avLst/>
          </a:prstGeom>
          <a:noFill/>
          <a:ln w="9525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endParaRPr lang="en-US" sz="1600" dirty="0"/>
          </a:p>
          <a:p>
            <a:endParaRPr lang="en-US" sz="1600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0FE9549-6D34-4246-9CE5-7CDA12B21476}"/>
              </a:ext>
            </a:extLst>
          </p:cNvPr>
          <p:cNvSpPr txBox="1"/>
          <p:nvPr/>
        </p:nvSpPr>
        <p:spPr>
          <a:xfrm>
            <a:off x="327660" y="4314198"/>
            <a:ext cx="1262377" cy="584775"/>
          </a:xfrm>
          <a:prstGeom prst="rect">
            <a:avLst/>
          </a:prstGeom>
          <a:noFill/>
          <a:ln w="9525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endParaRPr lang="en-US" sz="1600" dirty="0"/>
          </a:p>
          <a:p>
            <a:endParaRPr lang="en-US" sz="1600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C5E5F21-5CD3-4BB2-AF63-BBC1B214BB97}"/>
              </a:ext>
            </a:extLst>
          </p:cNvPr>
          <p:cNvSpPr txBox="1"/>
          <p:nvPr/>
        </p:nvSpPr>
        <p:spPr>
          <a:xfrm>
            <a:off x="4196080" y="5352066"/>
            <a:ext cx="1666240" cy="830997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2820F1C-2267-4E53-B355-16625AEF2916}"/>
              </a:ext>
            </a:extLst>
          </p:cNvPr>
          <p:cNvSpPr txBox="1"/>
          <p:nvPr/>
        </p:nvSpPr>
        <p:spPr>
          <a:xfrm>
            <a:off x="6918960" y="2885440"/>
            <a:ext cx="1666240" cy="830997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</p:txBody>
      </p:sp>
      <p:cxnSp>
        <p:nvCxnSpPr>
          <p:cNvPr id="51" name="Connector: Elbow 50">
            <a:extLst>
              <a:ext uri="{FF2B5EF4-FFF2-40B4-BE49-F238E27FC236}">
                <a16:creationId xmlns:a16="http://schemas.microsoft.com/office/drawing/2014/main" id="{9AD77B77-B1F0-4099-B953-E99CBAC0AE4A}"/>
              </a:ext>
            </a:extLst>
          </p:cNvPr>
          <p:cNvCxnSpPr>
            <a:stCxn id="48" idx="3"/>
            <a:endCxn id="49" idx="2"/>
          </p:cNvCxnSpPr>
          <p:nvPr/>
        </p:nvCxnSpPr>
        <p:spPr>
          <a:xfrm flipV="1">
            <a:off x="5862320" y="3716437"/>
            <a:ext cx="1889760" cy="205112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1CEA4DCD-72B9-46C0-A567-6CFC613E707D}"/>
              </a:ext>
            </a:extLst>
          </p:cNvPr>
          <p:cNvCxnSpPr>
            <a:stCxn id="32" idx="2"/>
            <a:endCxn id="48" idx="0"/>
          </p:cNvCxnSpPr>
          <p:nvPr/>
        </p:nvCxnSpPr>
        <p:spPr>
          <a:xfrm>
            <a:off x="5029200" y="5028138"/>
            <a:ext cx="0" cy="3239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895F34EC-BD76-4876-B338-F46E89038B1F}"/>
              </a:ext>
            </a:extLst>
          </p:cNvPr>
          <p:cNvCxnSpPr>
            <a:stCxn id="20" idx="0"/>
            <a:endCxn id="19" idx="2"/>
          </p:cNvCxnSpPr>
          <p:nvPr/>
        </p:nvCxnSpPr>
        <p:spPr>
          <a:xfrm flipV="1">
            <a:off x="2814320" y="1380699"/>
            <a:ext cx="0" cy="3678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9425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027AC55-63D4-4D44-AFE6-7715BF474290}"/>
              </a:ext>
            </a:extLst>
          </p:cNvPr>
          <p:cNvSpPr txBox="1"/>
          <p:nvPr/>
        </p:nvSpPr>
        <p:spPr>
          <a:xfrm>
            <a:off x="1219200" y="792480"/>
            <a:ext cx="1666240" cy="830997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3" name="Diamond 2">
            <a:extLst>
              <a:ext uri="{FF2B5EF4-FFF2-40B4-BE49-F238E27FC236}">
                <a16:creationId xmlns:a16="http://schemas.microsoft.com/office/drawing/2014/main" id="{F4BF061E-5598-4FD1-A121-B1A47539BB65}"/>
              </a:ext>
            </a:extLst>
          </p:cNvPr>
          <p:cNvSpPr/>
          <p:nvPr/>
        </p:nvSpPr>
        <p:spPr>
          <a:xfrm>
            <a:off x="3962400" y="718721"/>
            <a:ext cx="1473200" cy="998319"/>
          </a:xfrm>
          <a:prstGeom prst="diamond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9E8C9173-5C82-4A09-9474-FBC452409080}"/>
              </a:ext>
            </a:extLst>
          </p:cNvPr>
          <p:cNvCxnSpPr/>
          <p:nvPr/>
        </p:nvCxnSpPr>
        <p:spPr>
          <a:xfrm>
            <a:off x="1564640" y="3007360"/>
            <a:ext cx="100584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1">
            <a:extLst>
              <a:ext uri="{FF2B5EF4-FFF2-40B4-BE49-F238E27FC236}">
                <a16:creationId xmlns:a16="http://schemas.microsoft.com/office/drawing/2014/main" id="{19E3B2BA-B64C-408F-B390-5FBCA81A2706}"/>
              </a:ext>
            </a:extLst>
          </p:cNvPr>
          <p:cNvSpPr txBox="1">
            <a:spLocks/>
          </p:cNvSpPr>
          <p:nvPr/>
        </p:nvSpPr>
        <p:spPr>
          <a:xfrm>
            <a:off x="830580" y="6225885"/>
            <a:ext cx="1825206" cy="2476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© 2021 LSS4Students LLC</a:t>
            </a:r>
            <a:endParaRPr lang="en-US" dirty="0"/>
          </a:p>
        </p:txBody>
      </p: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291414BF-C87B-4C97-B23C-5B2729A77D2A}"/>
              </a:ext>
            </a:extLst>
          </p:cNvPr>
          <p:cNvCxnSpPr/>
          <p:nvPr/>
        </p:nvCxnSpPr>
        <p:spPr>
          <a:xfrm>
            <a:off x="1737360" y="3718560"/>
            <a:ext cx="1676400" cy="904240"/>
          </a:xfrm>
          <a:prstGeom prst="bentConnector3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1300129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1061</TotalTime>
  <Words>9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Custom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peria regupathy</dc:creator>
  <cp:lastModifiedBy>peria regupathy</cp:lastModifiedBy>
  <cp:revision>66</cp:revision>
  <dcterms:created xsi:type="dcterms:W3CDTF">2021-01-07T05:21:10Z</dcterms:created>
  <dcterms:modified xsi:type="dcterms:W3CDTF">2021-04-12T02:36:16Z</dcterms:modified>
</cp:coreProperties>
</file>