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6"/>
  </p:notesMasterIdLst>
  <p:handoutMasterIdLst>
    <p:handoutMasterId r:id="rId7"/>
  </p:handoutMasterIdLst>
  <p:sldIdLst>
    <p:sldId id="5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3" autoAdjust="0"/>
    <p:restoredTop sz="95226" autoAdjust="0"/>
  </p:normalViewPr>
  <p:slideViewPr>
    <p:cSldViewPr snapToGrid="0">
      <p:cViewPr varScale="1">
        <p:scale>
          <a:sx n="106" d="100"/>
          <a:sy n="106" d="100"/>
        </p:scale>
        <p:origin x="7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howGuides="1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5B66E5-15AA-4745-8A67-3CE257BEE39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844A45-21B3-834A-A491-E4E4B9DC117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39FDB-18A0-074D-8BA3-A4C3DE896A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D13E5-4CEC-3A4A-8E5D-AFCEE7512EEC}" type="slidenum"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7/10/2021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67054" y="2116182"/>
            <a:ext cx="5491571" cy="1514019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5400" b="0" i="0" spc="100"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367055" y="4549553"/>
            <a:ext cx="5491570" cy="95333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40046AF-E5BF-854D-9986-7C3019770FE7}"/>
              </a:ext>
            </a:extLst>
          </p:cNvPr>
          <p:cNvCxnSpPr>
            <a:cxnSpLocks/>
          </p:cNvCxnSpPr>
          <p:nvPr userDrawn="1"/>
        </p:nvCxnSpPr>
        <p:spPr>
          <a:xfrm flipH="1">
            <a:off x="1045959" y="2213783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76CA14A6-0144-BC49-A8D4-C979D13258C0}"/>
              </a:ext>
            </a:extLst>
          </p:cNvPr>
          <p:cNvCxnSpPr>
            <a:cxnSpLocks/>
          </p:cNvCxnSpPr>
          <p:nvPr userDrawn="1"/>
        </p:nvCxnSpPr>
        <p:spPr>
          <a:xfrm flipH="1">
            <a:off x="6180493" y="2213783"/>
            <a:ext cx="11102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FA582FC2-A135-5743-B9C0-6AC7225B42E1}"/>
              </a:ext>
            </a:extLst>
          </p:cNvPr>
          <p:cNvCxnSpPr>
            <a:cxnSpLocks/>
          </p:cNvCxnSpPr>
          <p:nvPr userDrawn="1"/>
        </p:nvCxnSpPr>
        <p:spPr>
          <a:xfrm flipH="1">
            <a:off x="8745623" y="3904712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7C43222-5868-0247-838F-58F4F6C8EE75}"/>
              </a:ext>
            </a:extLst>
          </p:cNvPr>
          <p:cNvCxnSpPr>
            <a:cxnSpLocks/>
          </p:cNvCxnSpPr>
          <p:nvPr userDrawn="1"/>
        </p:nvCxnSpPr>
        <p:spPr>
          <a:xfrm flipH="1">
            <a:off x="3611089" y="3895941"/>
            <a:ext cx="2136" cy="1828800"/>
          </a:xfrm>
          <a:prstGeom prst="line">
            <a:avLst/>
          </a:prstGeom>
          <a:ln w="165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itle 1">
            <a:extLst>
              <a:ext uri="{FF2B5EF4-FFF2-40B4-BE49-F238E27FC236}">
                <a16:creationId xmlns:a16="http://schemas.microsoft.com/office/drawing/2014/main" id="{46EEE005-F78A-9D4F-B159-964376C38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322" y="238893"/>
            <a:ext cx="10336281" cy="610863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3600" b="0" i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6" name="Text Placeholder 29">
            <a:extLst>
              <a:ext uri="{FF2B5EF4-FFF2-40B4-BE49-F238E27FC236}">
                <a16:creationId xmlns:a16="http://schemas.microsoft.com/office/drawing/2014/main" id="{FC61536F-8EA7-5A48-AF76-8B0E251BD8C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96955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7" name="Text Placeholder 29">
            <a:extLst>
              <a:ext uri="{FF2B5EF4-FFF2-40B4-BE49-F238E27FC236}">
                <a16:creationId xmlns:a16="http://schemas.microsoft.com/office/drawing/2014/main" id="{64FFD994-BD97-ED49-8607-286ECBB1CD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96955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2" name="Text Placeholder 29">
            <a:extLst>
              <a:ext uri="{FF2B5EF4-FFF2-40B4-BE49-F238E27FC236}">
                <a16:creationId xmlns:a16="http://schemas.microsoft.com/office/drawing/2014/main" id="{D1ADE805-BFBC-ED47-B9CB-6CB2FF02E868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7799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3" name="Text Placeholder 29">
            <a:extLst>
              <a:ext uri="{FF2B5EF4-FFF2-40B4-BE49-F238E27FC236}">
                <a16:creationId xmlns:a16="http://schemas.microsoft.com/office/drawing/2014/main" id="{334A3589-641F-F547-891B-149579153B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897799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6" name="Text Placeholder 29">
            <a:extLst>
              <a:ext uri="{FF2B5EF4-FFF2-40B4-BE49-F238E27FC236}">
                <a16:creationId xmlns:a16="http://schemas.microsoft.com/office/drawing/2014/main" id="{A63F8454-D12E-A641-ABD0-8977D3F5EC05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9001711" y="5087328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Text Placeholder 29">
            <a:extLst>
              <a:ext uri="{FF2B5EF4-FFF2-40B4-BE49-F238E27FC236}">
                <a16:creationId xmlns:a16="http://schemas.microsoft.com/office/drawing/2014/main" id="{F35AA15D-DBAD-9840-8764-A5B6D486A234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001711" y="4701908"/>
            <a:ext cx="2133600" cy="205837"/>
          </a:xfrm>
          <a:ln>
            <a:noFill/>
          </a:ln>
        </p:spPr>
        <p:txBody>
          <a:bodyPr vert="horz" lIns="0" tIns="0" rIns="0" bIns="0" rtlCol="0">
            <a:noAutofit/>
          </a:bodyPr>
          <a:lstStyle>
            <a:lvl1pPr marL="0" indent="0">
              <a:spcBef>
                <a:spcPts val="400"/>
              </a:spcBef>
              <a:buNone/>
              <a:defRPr lang="en-US" sz="1800" spc="0" baseline="0" dirty="0"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marL="0" lvl="0" indent="0">
              <a:spcBef>
                <a:spcPts val="400"/>
              </a:spcBef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108" name="Text Placeholder 29">
            <a:extLst>
              <a:ext uri="{FF2B5EF4-FFF2-40B4-BE49-F238E27FC236}">
                <a16:creationId xmlns:a16="http://schemas.microsoft.com/office/drawing/2014/main" id="{8357CA0F-1A55-B145-8305-562F0DF2254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438143" y="2934856"/>
            <a:ext cx="2133600" cy="369332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Text Placeholder 29">
            <a:extLst>
              <a:ext uri="{FF2B5EF4-FFF2-40B4-BE49-F238E27FC236}">
                <a16:creationId xmlns:a16="http://schemas.microsoft.com/office/drawing/2014/main" id="{D6C49F6F-AF28-8942-8442-8F54A1DC388B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438143" y="2568686"/>
            <a:ext cx="2133600" cy="205837"/>
          </a:xfrm>
          <a:ln>
            <a:noFill/>
          </a:ln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CE2724A-BCA1-604F-9D18-BF05746408C2}"/>
              </a:ext>
            </a:extLst>
          </p:cNvPr>
          <p:cNvCxnSpPr/>
          <p:nvPr userDrawn="1"/>
        </p:nvCxnSpPr>
        <p:spPr>
          <a:xfrm>
            <a:off x="967689" y="3968780"/>
            <a:ext cx="10275477" cy="0"/>
          </a:xfrm>
          <a:prstGeom prst="line">
            <a:avLst/>
          </a:prstGeom>
          <a:ln w="165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4923D7D1-A9CC-C34C-86FF-43B5C8978712}"/>
              </a:ext>
            </a:extLst>
          </p:cNvPr>
          <p:cNvSpPr/>
          <p:nvPr userDrawn="1"/>
        </p:nvSpPr>
        <p:spPr>
          <a:xfrm>
            <a:off x="964323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6119FF13-13AB-3448-B24E-58E18B3CE2B6}"/>
              </a:ext>
            </a:extLst>
          </p:cNvPr>
          <p:cNvSpPr/>
          <p:nvPr userDrawn="1"/>
        </p:nvSpPr>
        <p:spPr>
          <a:xfrm>
            <a:off x="3531590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2F8F982-870E-AE44-B0D3-B3313BC48DB7}"/>
              </a:ext>
            </a:extLst>
          </p:cNvPr>
          <p:cNvSpPr/>
          <p:nvPr userDrawn="1"/>
        </p:nvSpPr>
        <p:spPr>
          <a:xfrm>
            <a:off x="6098857" y="3883241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549A137-DB5E-9C40-8C0A-ED607212022C}"/>
              </a:ext>
            </a:extLst>
          </p:cNvPr>
          <p:cNvSpPr/>
          <p:nvPr userDrawn="1"/>
        </p:nvSpPr>
        <p:spPr>
          <a:xfrm>
            <a:off x="8666124" y="3892012"/>
            <a:ext cx="163271" cy="16327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B7C35C-F3E4-4522-8711-16E4F9052C2C}"/>
              </a:ext>
            </a:extLst>
          </p:cNvPr>
          <p:cNvSpPr>
            <a:spLocks noGrp="1"/>
          </p:cNvSpPr>
          <p:nvPr>
            <p:ph type="ftr" sz="quarter" idx="37"/>
          </p:nvPr>
        </p:nvSpPr>
        <p:spPr/>
        <p:txBody>
          <a:bodyPr/>
          <a:lstStyle/>
          <a:p>
            <a:r>
              <a:rPr lang="en-US" dirty="0"/>
              <a:t>© 2021 LSS4Students LLC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4D6BAD-56F4-42F1-A2B3-FDB73364FD40}"/>
              </a:ext>
            </a:extLst>
          </p:cNvPr>
          <p:cNvSpPr>
            <a:spLocks noGrp="1"/>
          </p:cNvSpPr>
          <p:nvPr>
            <p:ph type="sldNum" sz="quarter" idx="38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61552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3768" userDrawn="1">
          <p15:clr>
            <a:srgbClr val="FBAE40"/>
          </p15:clr>
        </p15:guide>
        <p15:guide id="9" orient="horz" pos="552" userDrawn="1">
          <p15:clr>
            <a:srgbClr val="FBAE40"/>
          </p15:clr>
        </p15:guide>
        <p15:guide id="10" orient="horz" pos="1512" userDrawn="1">
          <p15:clr>
            <a:srgbClr val="FBAE40"/>
          </p15:clr>
        </p15:guide>
        <p15:guide id="11" orient="horz" pos="2832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BDEF3328-825B-3946-8472-DB93D6A32867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4E4E09DF-AF21-0E4A-9838-14DFBFFED7D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653F54AE-9BC1-3A45-A129-4028EADE406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254F6D22-4944-974A-999E-F9E22F15952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46704"/>
            <a:ext cx="10156677" cy="610863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36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154106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0852" y="1676248"/>
            <a:ext cx="4827178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3A0EE708-F36B-444B-9A8B-D48D69535E45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344348" y="1676248"/>
            <a:ext cx="4764829" cy="404216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800" b="0" i="0" spc="0" baseline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64023" y="2229799"/>
            <a:ext cx="4827178" cy="2644125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Content Placeholder 3">
            <a:extLst>
              <a:ext uri="{FF2B5EF4-FFF2-40B4-BE49-F238E27FC236}">
                <a16:creationId xmlns:a16="http://schemas.microsoft.com/office/drawing/2014/main" id="{E40D4044-0F7B-0647-BAB5-16B23EBD9EC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362700" y="2229799"/>
            <a:ext cx="4756241" cy="2644125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51C063-0222-064B-8A2E-485FE9EAC10D}"/>
              </a:ext>
            </a:extLst>
          </p:cNvPr>
          <p:cNvCxnSpPr>
            <a:cxnSpLocks/>
          </p:cNvCxnSpPr>
          <p:nvPr userDrawn="1"/>
        </p:nvCxnSpPr>
        <p:spPr>
          <a:xfrm>
            <a:off x="6362700" y="1154106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B29252-5D0B-4B9D-9FBD-8EC0929FE09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2021 LSS4Students LLC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B4FEF6-E217-4110-BBF5-C4B77ADC845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0425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868B08E5-2F7C-7749-8BDF-386EAF974BB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id="{F3E300C0-0B72-9048-9E16-2166E1A88FE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id="{E4AA520D-9D51-3A42-B9B1-DF72169BC8D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id="{D5F2735E-137C-DB47-AEF0-EFC871A3237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273639"/>
            <a:ext cx="10259471" cy="610863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36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09372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6147D10-E7D7-8F40-AF69-7263987293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1454769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E81957B7-CEA6-A446-A203-471CF9A57F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2500" y="1953759"/>
            <a:ext cx="3036477" cy="292879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57DFE0A-61D9-1B48-8196-EA94D04685DD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569372" y="1454769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C946754A-F105-644E-99A4-DC80B9944243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569372" y="1953759"/>
            <a:ext cx="3050628" cy="292879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368648FC-FC9A-5645-8F0C-390FFFAE180D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xfrm>
            <a:off x="8187017" y="1454769"/>
            <a:ext cx="3036477" cy="40421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marL="0" indent="0">
              <a:buNone/>
              <a:defRPr lang="en-US" sz="1800" spc="0" baseline="0" dirty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24" name="Content Placeholder 3">
            <a:extLst>
              <a:ext uri="{FF2B5EF4-FFF2-40B4-BE49-F238E27FC236}">
                <a16:creationId xmlns:a16="http://schemas.microsoft.com/office/drawing/2014/main" id="{BBB849DC-B114-D145-9879-4FE0688BF57E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8187017" y="1953759"/>
            <a:ext cx="3036477" cy="292879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285750" indent="-285750">
              <a:lnSpc>
                <a:spcPct val="100000"/>
              </a:lnSpc>
              <a:buFont typeface="Wingdings" pitchFamily="2" charset="2"/>
              <a:buChar char="§"/>
              <a:defRPr sz="1600">
                <a:latin typeface="+mn-lt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F0C4CE5-5F02-B143-8FD1-1B235D270DAC}"/>
              </a:ext>
            </a:extLst>
          </p:cNvPr>
          <p:cNvCxnSpPr>
            <a:cxnSpLocks/>
          </p:cNvCxnSpPr>
          <p:nvPr userDrawn="1"/>
        </p:nvCxnSpPr>
        <p:spPr>
          <a:xfrm>
            <a:off x="4569372" y="109372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89A8C14-DB28-F34E-8098-168D4C75AF23}"/>
              </a:ext>
            </a:extLst>
          </p:cNvPr>
          <p:cNvCxnSpPr>
            <a:cxnSpLocks/>
          </p:cNvCxnSpPr>
          <p:nvPr userDrawn="1"/>
        </p:nvCxnSpPr>
        <p:spPr>
          <a:xfrm>
            <a:off x="8187017" y="109372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165D22-FEF5-4F30-8822-5D2378806A9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2021 LSS4Students LLC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0F86B-3DA3-4708-AAF5-387BA115C41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79487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52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4800" userDrawn="1">
          <p15:clr>
            <a:srgbClr val="FBAE40"/>
          </p15:clr>
        </p15:guide>
        <p15:guide id="11" pos="2880" userDrawn="1">
          <p15:clr>
            <a:srgbClr val="FBAE40"/>
          </p15:clr>
        </p15:guide>
        <p15:guide id="12" orient="horz" pos="1752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14926"/>
            <a:ext cx="8481902" cy="610863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36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1DEB652-BD6A-BD41-B85E-704D2C41A1C4}"/>
              </a:ext>
            </a:extLst>
          </p:cNvPr>
          <p:cNvCxnSpPr>
            <a:cxnSpLocks/>
          </p:cNvCxnSpPr>
          <p:nvPr userDrawn="1"/>
        </p:nvCxnSpPr>
        <p:spPr>
          <a:xfrm>
            <a:off x="952500" y="12090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8C895-11B9-EA40-B0F8-0F4FE9881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52500" y="1837396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47A1EE0-4011-3749-B01C-FC489EEDF880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17EED68A-6660-2643-BBFB-B6AB92A7C227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BECF9FB8-F6C7-C54D-99F4-11FDF26D7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6C7C62D-7D3B-934C-AFF9-0F10E727B42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85D552-3AFC-4D21-A944-9D41E128A96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146649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BE8C2EDB-9C70-49A2-865C-E5CD77D3E74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3655" y="3022338"/>
            <a:ext cx="4838700" cy="636754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3">
            <a:extLst>
              <a:ext uri="{FF2B5EF4-FFF2-40B4-BE49-F238E27FC236}">
                <a16:creationId xmlns:a16="http://schemas.microsoft.com/office/drawing/2014/main" id="{EE50320A-D017-45C6-9986-94BC43911E9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3655" y="2651434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673EB498-F5D2-4E15-990A-2AFA4A377CB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52500" y="4383124"/>
            <a:ext cx="4838700" cy="1810642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3">
            <a:extLst>
              <a:ext uri="{FF2B5EF4-FFF2-40B4-BE49-F238E27FC236}">
                <a16:creationId xmlns:a16="http://schemas.microsoft.com/office/drawing/2014/main" id="{1F528150-326B-4BB3-AC38-7FC805DB6BA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952500" y="3827489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20EBEFF7-AECA-409B-9ACC-A63A168283BE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99647" y="1837396"/>
            <a:ext cx="4838700" cy="574318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29E4D063-8666-4D7A-B8C8-2B9383F798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399647" y="1466492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Text Placeholder 2">
            <a:extLst>
              <a:ext uri="{FF2B5EF4-FFF2-40B4-BE49-F238E27FC236}">
                <a16:creationId xmlns:a16="http://schemas.microsoft.com/office/drawing/2014/main" id="{4717B7CD-A4F9-444E-82B9-8914CB57488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399647" y="3022338"/>
            <a:ext cx="4838700" cy="908340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2CF285B7-A950-4326-A4D5-F5D542D2D65B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399647" y="2651434"/>
            <a:ext cx="4838700" cy="315915"/>
          </a:xfrm>
        </p:spPr>
        <p:txBody>
          <a:bodyPr>
            <a:noAutofit/>
          </a:bodyPr>
          <a:lstStyle>
            <a:lvl1pPr>
              <a:buNone/>
              <a:defRPr sz="1800" b="0" spc="0" baseline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225273-038D-4F51-A093-83D80104F21A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 dirty="0"/>
              <a:t>© 2021 LSS4Students LLC</a:t>
            </a:r>
            <a:endParaRPr lang="en-US" b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F24E14-E0E0-44FA-A4AA-FA63A858730C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0135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29">
            <a:extLst>
              <a:ext uri="{FF2B5EF4-FFF2-40B4-BE49-F238E27FC236}">
                <a16:creationId xmlns:a16="http://schemas.microsoft.com/office/drawing/2014/main" id="{BB778BC5-5409-574B-96E2-B45CDD940DF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96100" y="5102063"/>
            <a:ext cx="4914900" cy="588795"/>
          </a:xfrm>
        </p:spPr>
        <p:txBody>
          <a:bodyPr lIns="0" tIns="0" rIns="0" bIns="0" anchor="b">
            <a:noAutofit/>
          </a:bodyPr>
          <a:lstStyle>
            <a:lvl1pPr marL="0" indent="0">
              <a:buNone/>
              <a:defRPr sz="1600" b="0" i="0">
                <a:solidFill>
                  <a:schemeClr val="tx2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32916F3A-28FA-9A4B-A780-0D687D932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07623" y="3591098"/>
            <a:ext cx="4903377" cy="105779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E29321F6-59C5-6E4C-A846-6AD00848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7065" y="2173658"/>
            <a:ext cx="5323936" cy="610863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32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AB5C3BF3-A164-DD48-BD02-4587489DA105}"/>
              </a:ext>
            </a:extLst>
          </p:cNvPr>
          <p:cNvCxnSpPr>
            <a:cxnSpLocks/>
          </p:cNvCxnSpPr>
          <p:nvPr userDrawn="1"/>
        </p:nvCxnSpPr>
        <p:spPr>
          <a:xfrm>
            <a:off x="6896100" y="3233703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F8C225AD-C009-894E-8AFA-C94EAA06509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096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FEF81ED-50DF-3946-87D9-407C13C3CE9F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4B6857A0-601C-9C40-ADB4-7927C7A4ECA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31562ACC-ECB3-4841-A52C-00DAFF438EBF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id="{77C317B8-91B4-7040-AB8C-CE822CA28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991307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3" y="879063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0" i="0" spc="50" baseline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F0FD074-81E2-0D4E-8446-C5B415B238A0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4655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 Placeholder 29">
            <a:extLst>
              <a:ext uri="{FF2B5EF4-FFF2-40B4-BE49-F238E27FC236}">
                <a16:creationId xmlns:a16="http://schemas.microsoft.com/office/drawing/2014/main" id="{58AAB058-5FFC-9E4E-AD2E-FB1B4EE5102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52500" y="2818296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29">
            <a:extLst>
              <a:ext uri="{FF2B5EF4-FFF2-40B4-BE49-F238E27FC236}">
                <a16:creationId xmlns:a16="http://schemas.microsoft.com/office/drawing/2014/main" id="{18ABDA74-C3EC-274D-BE87-AC5B825A2A4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952500" y="2209800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3DDE02E-BC75-2645-8725-CA2CFD327A3C}"/>
              </a:ext>
            </a:extLst>
          </p:cNvPr>
          <p:cNvCxnSpPr>
            <a:cxnSpLocks/>
          </p:cNvCxnSpPr>
          <p:nvPr userDrawn="1"/>
        </p:nvCxnSpPr>
        <p:spPr>
          <a:xfrm>
            <a:off x="3663043" y="1939108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 Placeholder 29">
            <a:extLst>
              <a:ext uri="{FF2B5EF4-FFF2-40B4-BE49-F238E27FC236}">
                <a16:creationId xmlns:a16="http://schemas.microsoft.com/office/drawing/2014/main" id="{3ABA9FD1-9B74-F14F-81EF-7B3407196B0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2818296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0E9E9D03-0186-5B4C-A73F-95ADCD08A44A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663042" y="2209800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01EE6FD-FABB-AD48-92DA-19805B502918}"/>
              </a:ext>
            </a:extLst>
          </p:cNvPr>
          <p:cNvCxnSpPr>
            <a:cxnSpLocks/>
          </p:cNvCxnSpPr>
          <p:nvPr userDrawn="1"/>
        </p:nvCxnSpPr>
        <p:spPr>
          <a:xfrm>
            <a:off x="952500" y="4248119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F953BCFF-5CB8-784F-ACC1-A14670E6219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52500" y="513129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29">
            <a:extLst>
              <a:ext uri="{FF2B5EF4-FFF2-40B4-BE49-F238E27FC236}">
                <a16:creationId xmlns:a16="http://schemas.microsoft.com/office/drawing/2014/main" id="{97DCC038-CDD3-1D48-B8BA-2617616935C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952500" y="4522803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93BB36CC-7349-334D-A028-58D01025E726}"/>
              </a:ext>
            </a:extLst>
          </p:cNvPr>
          <p:cNvCxnSpPr>
            <a:cxnSpLocks/>
          </p:cNvCxnSpPr>
          <p:nvPr userDrawn="1"/>
        </p:nvCxnSpPr>
        <p:spPr>
          <a:xfrm>
            <a:off x="3663043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 Placeholder 29">
            <a:extLst>
              <a:ext uri="{FF2B5EF4-FFF2-40B4-BE49-F238E27FC236}">
                <a16:creationId xmlns:a16="http://schemas.microsoft.com/office/drawing/2014/main" id="{C20DFC6E-CE65-E94B-921D-38F386E173F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663042" y="513129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9">
            <a:extLst>
              <a:ext uri="{FF2B5EF4-FFF2-40B4-BE49-F238E27FC236}">
                <a16:creationId xmlns:a16="http://schemas.microsoft.com/office/drawing/2014/main" id="{773FBF72-A3D8-2F4E-BAD2-2755F0BE4A4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3663042" y="4522803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C402C0D4-D9C4-F547-B996-38177302A3DC}"/>
              </a:ext>
            </a:extLst>
          </p:cNvPr>
          <p:cNvCxnSpPr>
            <a:cxnSpLocks/>
          </p:cNvCxnSpPr>
          <p:nvPr userDrawn="1"/>
        </p:nvCxnSpPr>
        <p:spPr>
          <a:xfrm>
            <a:off x="6367055" y="42521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 Placeholder 29">
            <a:extLst>
              <a:ext uri="{FF2B5EF4-FFF2-40B4-BE49-F238E27FC236}">
                <a16:creationId xmlns:a16="http://schemas.microsoft.com/office/drawing/2014/main" id="{9B18A1DC-4A61-514B-9F70-1DCC893EBB17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6367054" y="513129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8" name="Text Placeholder 29">
            <a:extLst>
              <a:ext uri="{FF2B5EF4-FFF2-40B4-BE49-F238E27FC236}">
                <a16:creationId xmlns:a16="http://schemas.microsoft.com/office/drawing/2014/main" id="{DD138509-2AA1-D540-90D6-28847495661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6367054" y="4522803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spcBef>
                <a:spcPts val="400"/>
              </a:spcBef>
              <a:buNone/>
              <a:defRPr sz="1800" b="0" i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AFA395-FE4C-4A99-A74E-57757D8473E1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r>
              <a:rPr lang="en-US" dirty="0"/>
              <a:t>© 2021 LSS4Students LLC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A6A117-A0E8-43E1-9120-CE3B8B97667F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306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C82066DD-D313-D148-89C7-338EB873A730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A5BBD7C7-99D1-E841-A081-6912D1F2B85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227A14EE-CB79-754A-8B19-EB9874B31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35B38B80-C3D3-4C47-B468-C41A8FF36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F0C4E8C2-3240-594A-9D5E-1BCD1AF44C5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-22543"/>
            <a:ext cx="6096000" cy="6903086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567" y="561411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36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1D23F761-57FC-3649-AE84-0C3EF95EF561}"/>
              </a:ext>
            </a:extLst>
          </p:cNvPr>
          <p:cNvCxnSpPr>
            <a:cxnSpLocks/>
          </p:cNvCxnSpPr>
          <p:nvPr userDrawn="1"/>
        </p:nvCxnSpPr>
        <p:spPr>
          <a:xfrm>
            <a:off x="952499" y="1475511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E66F2BC9-2F8A-1543-9AFD-9BAB0E75B31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499" y="1662944"/>
            <a:ext cx="4572001" cy="370513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ct val="100000"/>
              </a:lnSpc>
              <a:buNone/>
              <a:defRPr sz="16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E0EC46-C626-4D58-AB64-0B3B850D148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© 2021 LSS4Students LLC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5D00C-8F5C-4528-87FA-F9431D967555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73769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6" pos="3480" userDrawn="1">
          <p15:clr>
            <a:srgbClr val="FBAE40"/>
          </p15:clr>
        </p15:guide>
        <p15:guide id="7" orient="horz" pos="1440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">
            <a:extLst>
              <a:ext uri="{FF2B5EF4-FFF2-40B4-BE49-F238E27FC236}">
                <a16:creationId xmlns:a16="http://schemas.microsoft.com/office/drawing/2014/main" id="{50E2385F-F6FA-D345-AF77-A9EE8E49310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1998" cy="6858000"/>
          </a:xfrm>
          <a:solidFill>
            <a:schemeClr val="accent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3943" y="3045437"/>
            <a:ext cx="494147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100" b="0" i="0" baseline="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BE3A3D6-A0AD-C84D-8B2A-743F5F95432E}"/>
              </a:ext>
            </a:extLst>
          </p:cNvPr>
          <p:cNvCxnSpPr>
            <a:cxnSpLocks/>
          </p:cNvCxnSpPr>
          <p:nvPr userDrawn="1"/>
        </p:nvCxnSpPr>
        <p:spPr>
          <a:xfrm>
            <a:off x="7154721" y="4003877"/>
            <a:ext cx="2133600" cy="3992"/>
          </a:xfrm>
          <a:prstGeom prst="line">
            <a:avLst/>
          </a:prstGeom>
          <a:ln w="101600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4CB38BE-0FF2-694C-AA3C-D73DBF7C332C}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9509760" y="-3"/>
            <a:ext cx="2682238" cy="2682238"/>
            <a:chOff x="0" y="12289"/>
            <a:chExt cx="3550" cy="3551"/>
          </a:xfrm>
          <a:solidFill>
            <a:schemeClr val="tx1"/>
          </a:solidFill>
        </p:grpSpPr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F0257420-2EA0-6348-8B9E-1414F5297265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7FE65C23-C0EF-BB41-884A-01C2A7356159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F73F5EB6-53C7-D44C-9003-FB5A81F9890D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578891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hart Placeholder 5">
            <a:extLst>
              <a:ext uri="{FF2B5EF4-FFF2-40B4-BE49-F238E27FC236}">
                <a16:creationId xmlns:a16="http://schemas.microsoft.com/office/drawing/2014/main" id="{75992517-0394-6B43-B15D-2A86A34512F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52500" y="1086928"/>
            <a:ext cx="10352810" cy="52452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chart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378731"/>
            <a:ext cx="10341287" cy="610863"/>
          </a:xfrm>
          <a:prstGeom prst="rect">
            <a:avLst/>
          </a:prstGeom>
        </p:spPr>
        <p:txBody>
          <a:bodyPr lIns="0" tIns="0" rIns="0" bIns="0" anchor="b" anchorCtr="0">
            <a:normAutofit/>
          </a:bodyPr>
          <a:lstStyle>
            <a:lvl1pPr>
              <a:defRPr sz="4400" b="0" i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2021 LSS4Students LLC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65862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75057"/>
            <a:ext cx="10275477" cy="610863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3600" b="0" i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952500" y="1138688"/>
            <a:ext cx="10287000" cy="5193532"/>
          </a:xfrm>
        </p:spPr>
        <p:txBody>
          <a:bodyPr/>
          <a:lstStyle/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4DAF8F-82DB-4DBE-9041-71217A4516C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2021 LSS4Students LLC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2F761B-6706-439D-9C75-43E751AB195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107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B6FA27-6601-4107-A3C9-808CB443024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© 2021 LSS4Students LLC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19432A-F8B5-4A96-AEE6-2E159658D5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812046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224" userDrawn="1">
          <p15:clr>
            <a:srgbClr val="FBAE40"/>
          </p15:clr>
        </p15:guide>
        <p15:guide id="8" orient="horz" pos="1392" userDrawn="1">
          <p15:clr>
            <a:srgbClr val="FBAE40"/>
          </p15:clr>
        </p15:guide>
        <p15:guide id="10" orient="horz" pos="552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5C37098-CEB2-1E45-989B-3DD92F3B1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021" y="1613140"/>
            <a:ext cx="8427493" cy="4615132"/>
          </a:xfrm>
          <a:prstGeom prst="rect">
            <a:avLst/>
          </a:prstGeom>
          <a:ln>
            <a:noFill/>
          </a:ln>
        </p:spPr>
        <p:txBody>
          <a:bodyPr lIns="0" tIns="0" rIns="0" bIns="0" anchor="t" anchorCtr="0">
            <a:normAutofit/>
          </a:bodyPr>
          <a:lstStyle>
            <a:lvl1pPr>
              <a:lnSpc>
                <a:spcPct val="100000"/>
              </a:lnSpc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902327D-DBD4-7A4E-ABF2-A946A559A8AD}"/>
              </a:ext>
            </a:extLst>
          </p:cNvPr>
          <p:cNvSpPr txBox="1"/>
          <p:nvPr userDrawn="1"/>
        </p:nvSpPr>
        <p:spPr>
          <a:xfrm>
            <a:off x="789606" y="89580"/>
            <a:ext cx="158937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0" b="1" dirty="0">
                <a:solidFill>
                  <a:schemeClr val="bg1"/>
                </a:solidFill>
              </a:rPr>
              <a:t>“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ACB4ADD-D9F4-984E-B29D-A2CF6D19E810}"/>
              </a:ext>
            </a:extLst>
          </p:cNvPr>
          <p:cNvGrpSpPr/>
          <p:nvPr userDrawn="1"/>
        </p:nvGrpSpPr>
        <p:grpSpPr>
          <a:xfrm>
            <a:off x="7156568" y="0"/>
            <a:ext cx="5035429" cy="2794958"/>
            <a:chOff x="5612972" y="1"/>
            <a:chExt cx="6615961" cy="3672246"/>
          </a:xfrm>
        </p:grpSpPr>
        <p:sp>
          <p:nvSpPr>
            <p:cNvPr id="19" name="AutoShape 24">
              <a:extLst>
                <a:ext uri="{FF2B5EF4-FFF2-40B4-BE49-F238E27FC236}">
                  <a16:creationId xmlns:a16="http://schemas.microsoft.com/office/drawing/2014/main" id="{5017C477-A988-7041-8A67-3D8294D6AD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206D7F37-5DD1-A24E-9CCA-84B2A168554D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A6E321C8-096C-1B41-B14F-4CA7AE04BB1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32B3FDD4-EB13-F44F-99D0-BFAB06F00B3A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A20BCBD2-A735-0C43-8C55-B384372AC62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669A90A7-BF26-684E-8C8B-638053DA1234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861D8E86-886A-8744-BC4C-FE82B02438F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2D967470-E96E-8843-AAD2-E0C8B807793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C8A27D09-765D-3949-BCCA-238C3514D4CF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47829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880" userDrawn="1">
          <p15:clr>
            <a:srgbClr val="FBAE40"/>
          </p15:clr>
        </p15:guide>
        <p15:guide id="4" pos="5160" userDrawn="1">
          <p15:clr>
            <a:srgbClr val="FBAE40"/>
          </p15:clr>
        </p15:guide>
        <p15:guide id="5" pos="2520" userDrawn="1">
          <p15:clr>
            <a:srgbClr val="FBAE40"/>
          </p15:clr>
        </p15:guide>
        <p15:guide id="6" pos="4800" userDrawn="1">
          <p15:clr>
            <a:srgbClr val="FBAE40"/>
          </p15:clr>
        </p15:guide>
        <p15:guide id="7" orient="horz" pos="1560">
          <p15:clr>
            <a:srgbClr val="FBAE40"/>
          </p15:clr>
        </p15:guide>
        <p15:guide id="8" orient="horz" pos="1752" userDrawn="1">
          <p15:clr>
            <a:srgbClr val="FBAE40"/>
          </p15:clr>
        </p15:guide>
        <p15:guide id="9" orient="horz" pos="124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A7D9F21A-75CF-6045-8FA1-C4F4E21B699C}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AEA7E377-BB07-FA43-B532-10A92EE030B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F18DE645-B3D5-2F4E-AAD6-002FEF13A31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id="{B90F6499-BA50-2340-A026-32C79B6BFA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id="{2274C164-503B-E746-A155-849A9BC2406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4268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Title 1">
            <a:extLst>
              <a:ext uri="{FF2B5EF4-FFF2-40B4-BE49-F238E27FC236}">
                <a16:creationId xmlns:a16="http://schemas.microsoft.com/office/drawing/2014/main" id="{E2F20AFE-B282-5146-B0D6-F2FC1B6D3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262" y="836840"/>
            <a:ext cx="7532277" cy="610863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3600" b="0" i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777D2F0-DE3F-8343-B97A-E7FA440532FD}"/>
              </a:ext>
            </a:extLst>
          </p:cNvPr>
          <p:cNvCxnSpPr>
            <a:cxnSpLocks/>
          </p:cNvCxnSpPr>
          <p:nvPr userDrawn="1"/>
        </p:nvCxnSpPr>
        <p:spPr>
          <a:xfrm>
            <a:off x="952500" y="1939108"/>
            <a:ext cx="2133600" cy="0"/>
          </a:xfrm>
          <a:prstGeom prst="line">
            <a:avLst/>
          </a:prstGeom>
          <a:ln w="10160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Picture Placeholder 25">
            <a:extLst>
              <a:ext uri="{FF2B5EF4-FFF2-40B4-BE49-F238E27FC236}">
                <a16:creationId xmlns:a16="http://schemas.microsoft.com/office/drawing/2014/main" id="{AF1B5ED8-33F6-FB44-AA92-F0D227BB310C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3658280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2" name="Text Placeholder 29">
            <a:extLst>
              <a:ext uri="{FF2B5EF4-FFF2-40B4-BE49-F238E27FC236}">
                <a16:creationId xmlns:a16="http://schemas.microsoft.com/office/drawing/2014/main" id="{0D824BDD-2D23-C943-8FE9-60B7B23B5EC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52500" y="5393169"/>
            <a:ext cx="2133600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3" name="Text Placeholder 29">
            <a:extLst>
              <a:ext uri="{FF2B5EF4-FFF2-40B4-BE49-F238E27FC236}">
                <a16:creationId xmlns:a16="http://schemas.microsoft.com/office/drawing/2014/main" id="{2F3D441E-DFB1-084B-8192-C6CBECCA40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952500" y="4986745"/>
            <a:ext cx="2133600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4" name="Text Placeholder 29">
            <a:extLst>
              <a:ext uri="{FF2B5EF4-FFF2-40B4-BE49-F238E27FC236}">
                <a16:creationId xmlns:a16="http://schemas.microsoft.com/office/drawing/2014/main" id="{25797825-E7AE-2C41-A965-E6F0D70D974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663042" y="5393169"/>
            <a:ext cx="2128157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5" name="Text Placeholder 29">
            <a:extLst>
              <a:ext uri="{FF2B5EF4-FFF2-40B4-BE49-F238E27FC236}">
                <a16:creationId xmlns:a16="http://schemas.microsoft.com/office/drawing/2014/main" id="{63C1927C-E23B-204E-9F3A-2A67D2BF702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63042" y="4986745"/>
            <a:ext cx="2128157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6" name="Text Placeholder 29">
            <a:extLst>
              <a:ext uri="{FF2B5EF4-FFF2-40B4-BE49-F238E27FC236}">
                <a16:creationId xmlns:a16="http://schemas.microsoft.com/office/drawing/2014/main" id="{EC81F0F5-C204-7248-A336-A655814A8A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3670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7" name="Text Placeholder 29">
            <a:extLst>
              <a:ext uri="{FF2B5EF4-FFF2-40B4-BE49-F238E27FC236}">
                <a16:creationId xmlns:a16="http://schemas.microsoft.com/office/drawing/2014/main" id="{C9FEF82E-4E9C-8343-9D36-C4A00D7137C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3670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8" name="Text Placeholder 29">
            <a:extLst>
              <a:ext uri="{FF2B5EF4-FFF2-40B4-BE49-F238E27FC236}">
                <a16:creationId xmlns:a16="http://schemas.microsoft.com/office/drawing/2014/main" id="{F8AF6664-A005-7A42-9AEF-C5AA5603E49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9110254" y="5393169"/>
            <a:ext cx="2129245" cy="369332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400" b="0" i="0">
                <a:solidFill>
                  <a:schemeClr val="bg1"/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9">
            <a:extLst>
              <a:ext uri="{FF2B5EF4-FFF2-40B4-BE49-F238E27FC236}">
                <a16:creationId xmlns:a16="http://schemas.microsoft.com/office/drawing/2014/main" id="{5F6C1E52-E2B6-5F45-A863-5BB35ABAFCD6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110254" y="4986745"/>
            <a:ext cx="2129245" cy="205837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400"/>
              </a:spcBef>
              <a:buNone/>
              <a:defRPr sz="1800" b="0" i="0" spc="0" baseline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EFD0B2D5-B3C2-D847-A220-86CB6A37E418}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28" name="AutoShape 24">
              <a:extLst>
                <a:ext uri="{FF2B5EF4-FFF2-40B4-BE49-F238E27FC236}">
                  <a16:creationId xmlns:a16="http://schemas.microsoft.com/office/drawing/2014/main" id="{A7FD25A4-760F-814C-915F-DD6E89CA3A40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A0CC8369-E81F-D447-87D8-1AF0C58EAC07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C41CA81E-EF54-D048-8775-CD4AB37A7DF6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D95A4B85-923E-B641-B239-2A1999AB294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id="{501386DC-76EB-F34E-AD0E-22957D3B38D5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66" name="Picture Placeholder 25">
            <a:extLst>
              <a:ext uri="{FF2B5EF4-FFF2-40B4-BE49-F238E27FC236}">
                <a16:creationId xmlns:a16="http://schemas.microsoft.com/office/drawing/2014/main" id="{2D21D633-C51E-E94E-BAE3-96F52F76E496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6362292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9" name="Picture Placeholder 25">
            <a:extLst>
              <a:ext uri="{FF2B5EF4-FFF2-40B4-BE49-F238E27FC236}">
                <a16:creationId xmlns:a16="http://schemas.microsoft.com/office/drawing/2014/main" id="{639EFA5A-9C69-DF4D-81B7-FA1F8CCCF934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112023" y="2572883"/>
            <a:ext cx="2118245" cy="2037217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09328F-B310-4BF3-883E-BA9A39676AF2}"/>
              </a:ext>
            </a:extLst>
          </p:cNvPr>
          <p:cNvSpPr>
            <a:spLocks noGrp="1"/>
          </p:cNvSpPr>
          <p:nvPr>
            <p:ph type="ftr" sz="quarter" idx="33"/>
          </p:nvPr>
        </p:nvSpPr>
        <p:spPr/>
        <p:txBody>
          <a:bodyPr/>
          <a:lstStyle/>
          <a:p>
            <a:r>
              <a:rPr lang="en-US" dirty="0"/>
              <a:t>© 2021 LSS4Students LLC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192EF2-9336-43EF-A365-1F54000F7DE9}"/>
              </a:ext>
            </a:extLst>
          </p:cNvPr>
          <p:cNvSpPr>
            <a:spLocks noGrp="1"/>
          </p:cNvSpPr>
          <p:nvPr>
            <p:ph type="sldNum" sz="quarter" idx="34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963624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 userDrawn="1">
          <p15:clr>
            <a:srgbClr val="FBAE40"/>
          </p15:clr>
        </p15:guide>
        <p15:guide id="3" pos="2304" userDrawn="1">
          <p15:clr>
            <a:srgbClr val="FBAE40"/>
          </p15:clr>
        </p15:guide>
        <p15:guide id="4" pos="4008" userDrawn="1">
          <p15:clr>
            <a:srgbClr val="FBAE40"/>
          </p15:clr>
        </p15:guide>
        <p15:guide id="5" pos="1944" userDrawn="1">
          <p15:clr>
            <a:srgbClr val="FBAE40"/>
          </p15:clr>
        </p15:guide>
        <p15:guide id="6" pos="3648" userDrawn="1">
          <p15:clr>
            <a:srgbClr val="FBAE40"/>
          </p15:clr>
        </p15:guide>
        <p15:guide id="7" orient="horz" pos="1392" userDrawn="1">
          <p15:clr>
            <a:srgbClr val="FBAE40"/>
          </p15:clr>
        </p15:guide>
        <p15:guide id="8" orient="horz" pos="552" userDrawn="1">
          <p15:clr>
            <a:srgbClr val="FBAE40"/>
          </p15:clr>
        </p15:guide>
        <p15:guide id="9" orient="horz" pos="1224" userDrawn="1">
          <p15:clr>
            <a:srgbClr val="FBAE40"/>
          </p15:clr>
        </p15:guide>
        <p15:guide id="10" pos="5352" userDrawn="1">
          <p15:clr>
            <a:srgbClr val="FBAE40"/>
          </p15:clr>
        </p15:guide>
        <p15:guide id="11" pos="5736" userDrawn="1">
          <p15:clr>
            <a:srgbClr val="FBAE40"/>
          </p15:clr>
        </p15:guide>
        <p15:guide id="12" orient="horz" pos="2904" userDrawn="1">
          <p15:clr>
            <a:srgbClr val="FBAE40"/>
          </p15:clr>
        </p15:guide>
        <p15:guide id="13" orient="horz" pos="160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52500" y="1043796"/>
            <a:ext cx="10382250" cy="5141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2500" y="365126"/>
            <a:ext cx="10401300" cy="575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Footer Placeholder 4">
            <a:extLst>
              <a:ext uri="{FF2B5EF4-FFF2-40B4-BE49-F238E27FC236}">
                <a16:creationId xmlns:a16="http://schemas.microsoft.com/office/drawing/2014/main" id="{C9955F1C-C0B1-BA44-8905-6991FA0D1E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52500" y="6349711"/>
            <a:ext cx="1825206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LSS4Students LLC</a:t>
            </a: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1510" y="6369048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93" r:id="rId2"/>
    <p:sldLayoutId id="2147483671" r:id="rId3"/>
    <p:sldLayoutId id="2147483672" r:id="rId4"/>
    <p:sldLayoutId id="2147483673" r:id="rId5"/>
    <p:sldLayoutId id="2147483684" r:id="rId6"/>
    <p:sldLayoutId id="2147483694" r:id="rId7"/>
    <p:sldLayoutId id="2147483675" r:id="rId8"/>
    <p:sldLayoutId id="2147483676" r:id="rId9"/>
    <p:sldLayoutId id="2147483677" r:id="rId10"/>
    <p:sldLayoutId id="2147483685" r:id="rId11"/>
    <p:sldLayoutId id="2147483688" r:id="rId12"/>
    <p:sldLayoutId id="2147483692" r:id="rId13"/>
    <p:sldLayoutId id="2147483682" r:id="rId1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 spc="100" baseline="0">
          <a:solidFill>
            <a:schemeClr val="bg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2021 LSS4Students LLC</a:t>
            </a:r>
            <a:endParaRPr lang="en-US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3"/>
          </p:nvPr>
        </p:nvSpPr>
        <p:spPr>
          <a:xfrm>
            <a:off x="11816441" y="6349711"/>
            <a:ext cx="523240" cy="247651"/>
          </a:xfrm>
        </p:spPr>
        <p:txBody>
          <a:bodyPr/>
          <a:lstStyle/>
          <a:p>
            <a:fld id="{294A09A9-5501-47C1-A89A-A340965A2BE2}" type="slidenum">
              <a:rPr lang="en-US" smtClean="0"/>
              <a:pPr/>
              <a:t>1</a:t>
            </a:fld>
            <a:endParaRPr lang="en-US" dirty="0">
              <a:latin typeface="+mn-lt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073004"/>
              </p:ext>
            </p:extLst>
          </p:nvPr>
        </p:nvGraphicFramePr>
        <p:xfrm>
          <a:off x="5007622" y="1602876"/>
          <a:ext cx="6690952" cy="36522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690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224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Adobe Garamond Pro Bold" panose="02020702060506020403" pitchFamily="18" charset="0"/>
                        </a:rPr>
                        <a:t>List the inputs X’s:</a:t>
                      </a:r>
                    </a:p>
                    <a:p>
                      <a:pPr marL="228600" indent="-228600" algn="l" fontAlgn="b">
                        <a:buFont typeface="+mj-lt"/>
                        <a:buAutoNum type="arabicPeriod"/>
                      </a:pP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C6E9D7C7-5378-41DD-808C-788B5174DB17}"/>
              </a:ext>
            </a:extLst>
          </p:cNvPr>
          <p:cNvSpPr txBox="1"/>
          <p:nvPr/>
        </p:nvSpPr>
        <p:spPr>
          <a:xfrm>
            <a:off x="796112" y="456806"/>
            <a:ext cx="10902462" cy="400110"/>
          </a:xfrm>
          <a:prstGeom prst="rect">
            <a:avLst/>
          </a:prstGeom>
          <a:noFill/>
          <a:ln w="3810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</a:rPr>
              <a:t>BO Exercise:  Y = </a:t>
            </a:r>
            <a:r>
              <a:rPr lang="en-US" sz="2000" b="1" i="1" dirty="0">
                <a:solidFill>
                  <a:srgbClr val="7030A0"/>
                </a:solidFill>
              </a:rPr>
              <a:t>f</a:t>
            </a:r>
            <a:r>
              <a:rPr lang="en-US" sz="2000" b="1" dirty="0">
                <a:solidFill>
                  <a:srgbClr val="7030A0"/>
                </a:solidFill>
              </a:rPr>
              <a:t> (X), where Y is the output and X’s are inputs that impact “Y”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3966C0-352E-4048-9FE8-6FE2159E0BBB}"/>
              </a:ext>
            </a:extLst>
          </p:cNvPr>
          <p:cNvSpPr txBox="1"/>
          <p:nvPr/>
        </p:nvSpPr>
        <p:spPr>
          <a:xfrm>
            <a:off x="796112" y="3105833"/>
            <a:ext cx="3960526" cy="646331"/>
          </a:xfrm>
          <a:prstGeom prst="rect">
            <a:avLst/>
          </a:prstGeom>
          <a:solidFill>
            <a:schemeClr val="tx1">
              <a:lumMod val="95000"/>
            </a:schemeClr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List the output “Y”: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28339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SS4Students_Presentation_2021_v1.0.potx" id="{ED0A76AF-F2B6-4B6F-A4B0-B3B21134CE5E}" vid="{D4014047-7A1F-4986-BFE1-DF3FFA2687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D20B6E4-879E-4E6C-BDE7-261540CD37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F21D10-BD83-491A-AAA6-945C2DB1EB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9EC1AB0-9704-404D-B6D3-819D938AC55B}">
  <ds:schemaRefs>
    <ds:schemaRef ds:uri="http://purl.org/dc/elements/1.1/"/>
    <ds:schemaRef ds:uri="http://www.w3.org/XML/1998/namespace"/>
    <ds:schemaRef ds:uri="16c05727-aa75-4e4a-9b5f-8a80a1165891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openxmlformats.org/package/2006/metadata/core-propertie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1670</TotalTime>
  <Words>40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Adobe Garamond Pro Bold</vt:lpstr>
      <vt:lpstr>Arial</vt:lpstr>
      <vt:lpstr>Calibri</vt:lpstr>
      <vt:lpstr>Franklin Gothic Book</vt:lpstr>
      <vt:lpstr>Wingdings</vt:lpstr>
      <vt:lpstr>Theme1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Review</dc:title>
  <dc:creator>Jonathan Lane</dc:creator>
  <cp:lastModifiedBy>peria regupathy</cp:lastModifiedBy>
  <cp:revision>114</cp:revision>
  <dcterms:created xsi:type="dcterms:W3CDTF">2021-01-25T00:16:20Z</dcterms:created>
  <dcterms:modified xsi:type="dcterms:W3CDTF">2021-07-11T00:39:44Z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